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3" r:id="rId4"/>
    <p:sldId id="258" r:id="rId5"/>
    <p:sldId id="261" r:id="rId6"/>
    <p:sldId id="257" r:id="rId7"/>
    <p:sldId id="259" r:id="rId8"/>
    <p:sldId id="260" r:id="rId9"/>
    <p:sldId id="264" r:id="rId10"/>
    <p:sldId id="267" r:id="rId11"/>
    <p:sldId id="266" r:id="rId12"/>
    <p:sldId id="265" r:id="rId13"/>
  </p:sldIdLst>
  <p:sldSz cx="12192000" cy="6858000"/>
  <p:notesSz cx="6858000" cy="9144000"/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76"/>
  </p:normalViewPr>
  <p:slideViewPr>
    <p:cSldViewPr snapToGrid="0">
      <p:cViewPr>
        <p:scale>
          <a:sx n="72" d="100"/>
          <a:sy n="72" d="100"/>
        </p:scale>
        <p:origin x="920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g>
</file>

<file path=ppt/media/image12.JPEG>
</file>

<file path=ppt/media/image13.jpeg>
</file>

<file path=ppt/media/image14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6F4B1-A0CB-8B4D-117D-30372628E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BCC684-CA49-96F4-B70B-CB1D9B11EB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09626-0A24-4FAF-C23B-195416EDB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EAAF7-3D18-5264-1310-170CFD7FE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12FD8-797A-103E-829F-7F97D6A49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61003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78777-B6B7-C353-520C-27EC03391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5719BB-C3A3-519F-09D8-2DEFE4F2A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7007F-4C86-3402-7029-56932E5F2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4245C-5291-8D28-A95E-1C18FB3D4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7953CA-6B1A-17ED-DE6D-04A64205F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666581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7A7B23-0104-818D-4CA9-737F4401C2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B814D9-7BA1-3AC3-8F36-AF71EA9B00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7E54D-2FCD-45B2-508C-4C8B62EF3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CEB954-21CF-3EC0-3E42-F398DC8E4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9D638-233B-0667-E143-351D6D6ED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458457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C0A48-0062-D9D6-1B0A-D9467ED6A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35060-8022-BDDA-47BF-25C4E0E02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17F58-A2BC-0BE1-FB4A-95B5D8FE1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8690B-F501-2547-EEAE-C74E3DE57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24A17-4846-ED7F-3BFA-F000C8A46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9455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45BF2-5358-D3B0-CB4D-BBE87B797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71355-8DFB-D6DE-7052-6C51BA310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812CD-1281-7CF5-B591-79685F90D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E4A6F-29F4-C1D2-5698-AA9610D42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491B0-84CD-AE81-2E53-A42675FD0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424099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6CD2E-E8F2-EB6A-AB92-3C613D7BB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28E0E-E51B-9B19-62AD-305B3976E7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0E3F6B-F4CC-0B0F-B6CF-FC7CB2BA2C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3DCD7-2F03-6613-E730-4866CBDB9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0C675-8E02-7C29-826E-6A8CCB6C4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067E06-1CF0-0DC9-30BA-A8220283B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426084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E3BBF-29DD-E546-1E1B-92E0539BA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6C2B0-A441-C093-489F-DF4642BFB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D3919-B8E5-9234-29FA-D2FD9DF74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11825-61D0-38E6-8F6F-506F5FBA50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1E2938-2FA2-1A92-26D9-C7F34B4C44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A3047F-04FA-17A0-A363-6562AA38A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1F1CD3-942B-4DEC-8E2D-DABDF27E8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5E351C-6B26-CB9D-E894-CD77AD926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81923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761FD-BCDC-125C-9788-3A1599EDB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3C49F3-49FE-97D1-478C-374B42077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BA1AE6-806F-25D5-71CD-A2E5C5239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E3751B-403C-5150-F1B3-23113960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37865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307FAA-7CD4-BD7D-EA31-DB5064849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CD0661-EE6A-0745-AAF3-0E1EBDC0C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053716-D6E4-5DEF-A0DE-236FBF2D6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4126088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257E9-5701-3E9E-A66D-58FFFE1C7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AC852-3ECC-C062-6C66-52C085185E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31B458-3937-65B2-7505-23C3CF30A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A9323-F997-29D8-BA13-7A19AFE7A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7B5612-02CD-9BAB-6B58-7975DD3F0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185D9F-FFA2-6316-CE9D-2E934F59E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709692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23443-172D-7BF4-EDEA-6800EF95E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DEDD2B-641C-5B7D-8A20-E777A5F8D2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AF4503-B351-2A80-5447-43381626D2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32E965-E98E-EF7D-8E70-8EC0C1D95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885C78-560E-1B16-3CEF-E47ADEE32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3984C-B933-A3EC-2105-2782CD12A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916514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87347-390B-449B-3ABF-D3AFE117D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10CE7D-7195-4705-D1E1-9F2E84959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5C55E-610A-07F6-BEAB-7AC6D5FCFB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2DAB5-D5E8-3E44-9333-0977C8620E0E}" type="datetimeFigureOut">
              <a:rPr lang="en-TR" smtClean="0"/>
              <a:t>7.05.2023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401C6-9205-CF15-889A-607EB23A1D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87C28-9F60-0E58-F42B-89E7C59F2B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0DD281-5EA5-6441-A596-3CC0203AF56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980831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anshen.com/article/12041076238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xmartlabs.com/blog/computer-vision-techniques-for-body-detection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8514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/3.0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change-the-background-of-any-image-with-5-lines-of-code-23a0ef10ce9a" TargetMode="External"/><Relationship Id="rId7" Type="http://schemas.openxmlformats.org/officeDocument/2006/relationships/hyperlink" Target="https://betterprogramming.pub/from-swift-import-python-f2fc2a997d4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anuba.com/blog/how-to-add-video-background-changer-to-your-app" TargetMode="External"/><Relationship Id="rId5" Type="http://schemas.openxmlformats.org/officeDocument/2006/relationships/hyperlink" Target="https://faun.pub/real-time-background-changing-in-python-a34511418077" TargetMode="External"/><Relationship Id="rId4" Type="http://schemas.openxmlformats.org/officeDocument/2006/relationships/hyperlink" Target="https://www.analyticsvidhya.com/blog/2021/07/learn-how-to-do-real-time-background-replacement-using-opencv-and-cvzone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hyperlink" Target="https://www.tensorflow.org/swift/guide/overview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awpixel.com/search/hand%20huma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eights and workout gear">
            <a:extLst>
              <a:ext uri="{FF2B5EF4-FFF2-40B4-BE49-F238E27FC236}">
                <a16:creationId xmlns:a16="http://schemas.microsoft.com/office/drawing/2014/main" id="{58956DD2-FC15-9E49-250F-22995166FB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9A659C-6DD4-E4DF-093B-EBE04AAB0C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TR" sz="6600"/>
              <a:t>WORKOUT APP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F56D0F-A008-6F75-9F2B-7EC94EC7A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 algn="l"/>
            <a:r>
              <a:rPr lang="en-TR" dirty="0"/>
              <a:t>COMP 437 TERM PROJECT BY ÖZLEM ŞERİFOĞULLARI</a:t>
            </a:r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5758712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picture containing light&#10;&#10;Description automatically generated with medium confidence">
            <a:extLst>
              <a:ext uri="{FF2B5EF4-FFF2-40B4-BE49-F238E27FC236}">
                <a16:creationId xmlns:a16="http://schemas.microsoft.com/office/drawing/2014/main" id="{0D19AB2D-1366-DC8C-C0C2-A936708993C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0906" r="10277"/>
          <a:stretch/>
        </p:blipFill>
        <p:spPr>
          <a:xfrm>
            <a:off x="2511713" y="3104705"/>
            <a:ext cx="3634674" cy="321733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9C6B508-0B2C-4D80-99F6-BC8C9C693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A54034F-F9B1-4048-9AEF-C7AB99053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583F029-E06B-49B5-9779-2E8CEFD77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8B5F7B-A70D-648D-F3DC-A69555E49E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>
            <a:normAutofit/>
          </a:bodyPr>
          <a:lstStyle/>
          <a:p>
            <a:pPr algn="ctr"/>
            <a:r>
              <a:rPr lang="en-TR" dirty="0">
                <a:solidFill>
                  <a:schemeClr val="bg1"/>
                </a:solidFill>
              </a:rPr>
              <a:t>Body detection and creating skeleton</a:t>
            </a:r>
          </a:p>
        </p:txBody>
      </p:sp>
      <p:grpSp>
        <p:nvGrpSpPr>
          <p:cNvPr id="19" name="Graphic 38">
            <a:extLst>
              <a:ext uri="{FF2B5EF4-FFF2-40B4-BE49-F238E27FC236}">
                <a16:creationId xmlns:a16="http://schemas.microsoft.com/office/drawing/2014/main" id="{6B67BE95-96EF-433C-9F29-B0732AA6B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17004"/>
            <a:ext cx="1370098" cy="508993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D324976-1596-4B76-A61C-5626816B24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44DEF24-FB22-48A2-8257-B97AD7E1A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" name="Graphic 4">
            <a:extLst>
              <a:ext uri="{FF2B5EF4-FFF2-40B4-BE49-F238E27FC236}">
                <a16:creationId xmlns:a16="http://schemas.microsoft.com/office/drawing/2014/main" id="{D6E8B984-55B9-4A62-A043-997D00F0A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4FAF4A8-82EB-4F6F-B601-43EBF0BD12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6F2473F-E069-4558-9B41-E285BBE03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C9A4A76-2C9F-486C-9663-6A30A022DE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8431DC7-D4CB-479A-AFA4-5B0C597A2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0755DA1-6F28-4612-A4A7-B915468C6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616ED79-5475-49E6-A5FE-8D9DB12FB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1DCEB47-7140-4682-8DBF-7667BE28F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A931BD3-5A56-42F2-B6B5-647B28D1C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20E4C8E-4190-498D-9556-6DA668A81F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4B2F30F-0B57-4D60-A087-CD6A471F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C5E8C73-ED41-4214-AEE6-3C5F49384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1F94534-FE3E-476C-870B-E714E4A66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DE6C1B0-4D58-4937-B2B7-B1207CA18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aphic 4">
            <a:extLst>
              <a:ext uri="{FF2B5EF4-FFF2-40B4-BE49-F238E27FC236}">
                <a16:creationId xmlns:a16="http://schemas.microsoft.com/office/drawing/2014/main" id="{DDFA5A3F-B050-4826-ACB4-F634DD12C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445529"/>
            <a:ext cx="849365" cy="849366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45D7489-248E-4EB2-A887-30A9C396E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B6BF832-C29A-4992-8772-6B33118C5A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5E06C84D-D026-40FC-A1FB-0482450B6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2D9620B-AA48-430C-BACC-01BF1B128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C7842E4-3E00-4846-B285-345F6B324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120E203-7898-4AE9-A9E5-F5C364415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6A5C8C3-E77D-410A-8D95-0B15B8E61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E9CE1FB-B266-47D2-A0AC-79D1DDBAA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8862FCB-5370-44C9-803F-017FF8939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1EC218E-7E2A-4304-96EA-1A7AA046E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904051-0B1B-4340-8A1F-FC345A500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8D8B68CD-1F5B-4E19-A474-4290A7386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219F1BA-F2AD-4C0B-B881-AF7702BFA0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0B9A0-3A45-532F-867A-470001EF5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070" y="1130846"/>
            <a:ext cx="4879971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Conduct research</a:t>
            </a: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https://blog.xmartlabs.com/blog/computer-vision-techniques-for-body-detection/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Tensorflow</a:t>
            </a:r>
            <a:r>
              <a:rPr lang="en-US" dirty="0">
                <a:solidFill>
                  <a:schemeClr val="bg1"/>
                </a:solidFill>
              </a:rPr>
              <a:t> pose estimation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www.tensorflow.org</a:t>
            </a:r>
            <a:r>
              <a:rPr lang="en-US" dirty="0">
                <a:solidFill>
                  <a:schemeClr val="bg1"/>
                </a:solidFill>
              </a:rPr>
              <a:t>/lite/examples/</a:t>
            </a:r>
            <a:r>
              <a:rPr lang="en-US" dirty="0" err="1">
                <a:solidFill>
                  <a:schemeClr val="bg1"/>
                </a:solidFill>
              </a:rPr>
              <a:t>pose_estimation</a:t>
            </a:r>
            <a:r>
              <a:rPr lang="en-US" dirty="0">
                <a:solidFill>
                  <a:schemeClr val="bg1"/>
                </a:solidFill>
              </a:rPr>
              <a:t>/overview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DBDEEA-522F-EE03-4C75-6A842A433C37}"/>
              </a:ext>
            </a:extLst>
          </p:cNvPr>
          <p:cNvSpPr txBox="1"/>
          <p:nvPr/>
        </p:nvSpPr>
        <p:spPr>
          <a:xfrm>
            <a:off x="5549900" y="3810000"/>
            <a:ext cx="10922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TR" sz="900" dirty="0"/>
          </a:p>
        </p:txBody>
      </p:sp>
    </p:spTree>
    <p:extLst>
      <p:ext uri="{BB962C8B-B14F-4D97-AF65-F5344CB8AC3E}">
        <p14:creationId xmlns:p14="http://schemas.microsoft.com/office/powerpoint/2010/main" val="3726953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8320351-9FA2-4A26-885B-BB8F3E490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D2EFB-78C2-4C6E-A6B9-4ED12FAD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D5BF4476-68B4-303D-08EB-302E0F2259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b="625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D3C29F-FA6D-45B4-D534-C5B076C54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00427"/>
            <a:ext cx="9875520" cy="32999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20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214423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mpty speech bubbles">
            <a:extLst>
              <a:ext uri="{FF2B5EF4-FFF2-40B4-BE49-F238E27FC236}">
                <a16:creationId xmlns:a16="http://schemas.microsoft.com/office/drawing/2014/main" id="{C3C8884F-7D99-56F6-6D83-F7BBAB58A5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26" t="23391" r="2865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4D619-75F7-1167-B4CB-389296274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/>
              <a:t>Thank you for listening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2698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6 &quot;Everyday&quot; Weightlifting Mistakes That Keep People Small, Weak, and  Frustrated - Legion Athletics">
            <a:extLst>
              <a:ext uri="{FF2B5EF4-FFF2-40B4-BE49-F238E27FC236}">
                <a16:creationId xmlns:a16="http://schemas.microsoft.com/office/drawing/2014/main" id="{4A1A11DC-CBDF-61B4-75C9-772A2A5B5EB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961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Best Online Workout Programs of 2023 | Garage Gym Reviews">
            <a:extLst>
              <a:ext uri="{FF2B5EF4-FFF2-40B4-BE49-F238E27FC236}">
                <a16:creationId xmlns:a16="http://schemas.microsoft.com/office/drawing/2014/main" id="{D11E31E5-CAC2-89F4-7812-64B378A225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42" b="1"/>
          <a:stretch/>
        </p:blipFill>
        <p:spPr bwMode="auto">
          <a:xfrm>
            <a:off x="5162052" y="3272588"/>
            <a:ext cx="6105382" cy="3585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The Best Beach Workout Ever | Studio SWEAT onDemand">
            <a:extLst>
              <a:ext uri="{FF2B5EF4-FFF2-40B4-BE49-F238E27FC236}">
                <a16:creationId xmlns:a16="http://schemas.microsoft.com/office/drawing/2014/main" id="{F62091CE-BE44-8A14-A51A-F55FABE21E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2" r="1" b="1"/>
          <a:stretch/>
        </p:blipFill>
        <p:spPr bwMode="auto">
          <a:xfrm>
            <a:off x="20" y="9"/>
            <a:ext cx="7279893" cy="3895335"/>
          </a:xfrm>
          <a:custGeom>
            <a:avLst/>
            <a:gdLst/>
            <a:ahLst/>
            <a:cxnLst/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5 ideas for training in the forest / TRANING">
            <a:extLst>
              <a:ext uri="{FF2B5EF4-FFF2-40B4-BE49-F238E27FC236}">
                <a16:creationId xmlns:a16="http://schemas.microsoft.com/office/drawing/2014/main" id="{F721C003-B1C4-E484-248B-987C037DAE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8" r="20215" b="-1"/>
          <a:stretch/>
        </p:blipFill>
        <p:spPr bwMode="auto">
          <a:xfrm>
            <a:off x="7458302" y="-22547"/>
            <a:ext cx="3809132" cy="3139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2" name="Rectangle 2071">
            <a:extLst>
              <a:ext uri="{FF2B5EF4-FFF2-40B4-BE49-F238E27FC236}">
                <a16:creationId xmlns:a16="http://schemas.microsoft.com/office/drawing/2014/main" id="{36A1CAC3-A129-43F8-8881-63D3E319A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69422"/>
            <a:ext cx="5001186" cy="2788578"/>
          </a:xfrm>
          <a:prstGeom prst="rect">
            <a:avLst/>
          </a:prstGeom>
          <a:solidFill>
            <a:srgbClr val="7671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4" name="Rectangle 2073">
            <a:extLst>
              <a:ext uri="{FF2B5EF4-FFF2-40B4-BE49-F238E27FC236}">
                <a16:creationId xmlns:a16="http://schemas.microsoft.com/office/drawing/2014/main" id="{B5CCE41C-FBFB-44B8-BE25-7F555613C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90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2B6A4D-D170-1CEB-F964-2BEC52CA5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4" y="0"/>
            <a:ext cx="6798541" cy="1675623"/>
          </a:xfrm>
        </p:spPr>
        <p:txBody>
          <a:bodyPr anchor="b">
            <a:normAutofit/>
          </a:bodyPr>
          <a:lstStyle/>
          <a:p>
            <a:r>
              <a:rPr lang="en-TR" sz="4000" dirty="0"/>
              <a:t>Workout app can be a need</a:t>
            </a:r>
          </a:p>
        </p:txBody>
      </p:sp>
      <p:pic>
        <p:nvPicPr>
          <p:cNvPr id="5" name="Picture 4" descr="Dumbbells on a gym floor">
            <a:extLst>
              <a:ext uri="{FF2B5EF4-FFF2-40B4-BE49-F238E27FC236}">
                <a16:creationId xmlns:a16="http://schemas.microsoft.com/office/drawing/2014/main" id="{4ADB57B8-85F9-D152-0363-FF94BE1EAF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461" r="-1" b="-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C6A43-9A21-A913-37A9-DA0E087308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1857376"/>
            <a:ext cx="6798539" cy="470058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P</a:t>
            </a:r>
            <a:r>
              <a:rPr lang="en-TR" dirty="0"/>
              <a:t>hysical activity is important for healthy life [1], [2]</a:t>
            </a:r>
          </a:p>
          <a:p>
            <a:r>
              <a:rPr lang="en-TR" dirty="0"/>
              <a:t>Money, time, and irregular lifestyle are barriers to workout regularly [3]</a:t>
            </a:r>
          </a:p>
          <a:p>
            <a:r>
              <a:rPr lang="en-TR" dirty="0"/>
              <a:t>People prefer individualized workout programs [4]</a:t>
            </a:r>
          </a:p>
          <a:p>
            <a:r>
              <a:rPr lang="en-TR" dirty="0"/>
              <a:t>Even if people overcome finacial matter and become a member of a gym, gym attendence is very low. Gym members overestimate their workout attandence by %39 margin [5]</a:t>
            </a:r>
          </a:p>
          <a:p>
            <a:pPr marL="0" indent="0">
              <a:buNone/>
            </a:pPr>
            <a:r>
              <a:rPr lang="en-US" sz="1100" dirty="0"/>
              <a:t>[1] International Journal of Physical Education, Sports and Health 2016; 3(5): 22-27</a:t>
            </a:r>
          </a:p>
          <a:p>
            <a:pPr marL="0" indent="0">
              <a:buNone/>
            </a:pPr>
            <a:r>
              <a:rPr lang="en-US" sz="1100" dirty="0"/>
              <a:t>[2] Janssen, I., LeBlanc, A.G. Systematic review of the health benefits of physical activity and fitness in school-aged children and youth. Int J </a:t>
            </a:r>
            <a:r>
              <a:rPr lang="en-US" sz="1100" dirty="0" err="1"/>
              <a:t>Behav</a:t>
            </a:r>
            <a:r>
              <a:rPr lang="en-US" sz="1100" dirty="0"/>
              <a:t> </a:t>
            </a:r>
            <a:r>
              <a:rPr lang="en-US" sz="1100" dirty="0" err="1"/>
              <a:t>Nutr</a:t>
            </a:r>
            <a:r>
              <a:rPr lang="en-US" sz="1100" dirty="0"/>
              <a:t> Phys Act 7, 40 (2010). https://</a:t>
            </a:r>
            <a:r>
              <a:rPr lang="en-US" sz="1100" dirty="0" err="1"/>
              <a:t>doi.org</a:t>
            </a:r>
            <a:r>
              <a:rPr lang="en-US" sz="1100" dirty="0"/>
              <a:t>/10.1186/1479-5868-7-40</a:t>
            </a:r>
          </a:p>
          <a:p>
            <a:pPr marL="0" indent="0">
              <a:buNone/>
            </a:pPr>
            <a:r>
              <a:rPr lang="en-US" sz="1100" dirty="0"/>
              <a:t>[3] X. Chen, Z. Zhu, M. Chen and Y. Li, "Large-Scale Mobile Fitness App Usage Analysis for Smart Health," in IEEE Communications Magazine, vol. 56, no. 4, pp. 46-52, April 2018, </a:t>
            </a:r>
            <a:r>
              <a:rPr lang="en-US" sz="1100" dirty="0" err="1"/>
              <a:t>doi</a:t>
            </a:r>
            <a:r>
              <a:rPr lang="en-US" sz="1100" dirty="0"/>
              <a:t>: 10.1109/MCOM.2018.1700807</a:t>
            </a:r>
          </a:p>
          <a:p>
            <a:pPr marL="0" indent="0">
              <a:buNone/>
            </a:pPr>
            <a:r>
              <a:rPr lang="en-US" sz="1100" dirty="0"/>
              <a:t>[4] Cadmus-Bertram LA, </a:t>
            </a:r>
            <a:r>
              <a:rPr lang="en-US" sz="1100" dirty="0" err="1"/>
              <a:t>Gorzelitz</a:t>
            </a:r>
            <a:r>
              <a:rPr lang="en-US" sz="1100" dirty="0"/>
              <a:t> JS, Dorn DC, </a:t>
            </a:r>
            <a:r>
              <a:rPr lang="en-US" sz="1100" dirty="0" err="1"/>
              <a:t>Malecki</a:t>
            </a:r>
            <a:r>
              <a:rPr lang="en-US" sz="1100" dirty="0"/>
              <a:t> KMC. Understanding the physical activity needs and interests of inactive and active rural women: a cross-sectional study of barriers, opportunities, and intervention preferences. J </a:t>
            </a:r>
            <a:r>
              <a:rPr lang="en-US" sz="1100" dirty="0" err="1"/>
              <a:t>Behav</a:t>
            </a:r>
            <a:r>
              <a:rPr lang="en-US" sz="1100" dirty="0"/>
              <a:t> Med. 2020 Aug;43(4):638-647. </a:t>
            </a:r>
            <a:r>
              <a:rPr lang="en-US" sz="1100" dirty="0" err="1"/>
              <a:t>doi</a:t>
            </a:r>
            <a:r>
              <a:rPr lang="en-US" sz="1100" dirty="0"/>
              <a:t>: 10.1007/s10865-019-00070-z. </a:t>
            </a:r>
            <a:r>
              <a:rPr lang="en-US" sz="1100" dirty="0" err="1"/>
              <a:t>Epub</a:t>
            </a:r>
            <a:r>
              <a:rPr lang="en-US" sz="1100" dirty="0"/>
              <a:t> 2019 Jun 13. PMID: 31197537; PMCID: PMC7891881</a:t>
            </a:r>
          </a:p>
          <a:p>
            <a:pPr marL="0" indent="0">
              <a:buNone/>
            </a:pPr>
            <a:r>
              <a:rPr lang="en-US" sz="1100" dirty="0"/>
              <a:t>[5] https://</a:t>
            </a:r>
            <a:r>
              <a:rPr lang="en-US" sz="1100" dirty="0" err="1"/>
              <a:t>doi.org</a:t>
            </a:r>
            <a:r>
              <a:rPr lang="en-US" sz="1100" dirty="0"/>
              <a:t>/10.1016/j.psychsport.2020.101758</a:t>
            </a:r>
          </a:p>
          <a:p>
            <a:pPr marL="0" indent="0">
              <a:buNone/>
            </a:pPr>
            <a:endParaRPr lang="en-TR" sz="1100" dirty="0"/>
          </a:p>
        </p:txBody>
      </p:sp>
    </p:spTree>
    <p:extLst>
      <p:ext uri="{BB962C8B-B14F-4D97-AF65-F5344CB8AC3E}">
        <p14:creationId xmlns:p14="http://schemas.microsoft.com/office/powerpoint/2010/main" val="1032054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2C39E2-76BE-ED8D-FF2F-3D902FC7F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TR" sz="5400"/>
              <a:t>Workout app can be better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6A71B-0AF4-6B01-5FB0-634DA6B25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5"/>
            <a:ext cx="6713552" cy="4548145"/>
          </a:xfrm>
        </p:spPr>
        <p:txBody>
          <a:bodyPr anchor="t">
            <a:normAutofit fontScale="92500" lnSpcReduction="10000"/>
          </a:bodyPr>
          <a:lstStyle/>
          <a:p>
            <a:r>
              <a:rPr lang="en-TR" sz="3000" dirty="0"/>
              <a:t>During Covid-19 lockdown in China, people prefered to use mobile apps to maintanin physical activity [7]</a:t>
            </a:r>
          </a:p>
          <a:p>
            <a:r>
              <a:rPr lang="en-TR" sz="3000" dirty="0"/>
              <a:t>Gamified AR applications have great potential for enhancing user enjoyment [8]</a:t>
            </a:r>
          </a:p>
          <a:p>
            <a:r>
              <a:rPr lang="en-TR" sz="3000" dirty="0"/>
              <a:t>Using AR technology can result better learning outcomes, for example mirror metaphor[9]</a:t>
            </a:r>
          </a:p>
          <a:p>
            <a:pPr marL="0" indent="0">
              <a:buNone/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[7] Liu R,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Menhas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R, Dai J, Saqib ZA, Peng X. Fitness Apps, Live Streaming Workout Classes, and Virtual Reality Fitness for Physical Activity During the COVID-19 Lockdown: An Empirical Study. Front Public Health. 2022 Jun 22;10:852311.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doi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10.3389/fpubh.2022.852311. PMID: 35812515; PMCID: PMC9257108</a:t>
            </a:r>
            <a:endParaRPr lang="en-TR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[8] M.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Noreikis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N.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Savela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M. Kaakinen, Y. Xiao and A. Oksanen, "Effects of Gamified Augmented Reality in Public Spaces," in IEEE Access, vol. 7, pp. 148108-148118, 2019,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doi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10.1109/ACCESS.2019.2945819</a:t>
            </a:r>
            <a:endParaRPr lang="en-TR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[9] M. E. C. Santos, A. Chen, T.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Taketomi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G. Yamamoto, J. Miyazaki and H. Kato, "Augmented Reality Learning Experiences: Survey of Prototype Design and Evaluation," in IEEE Transactions on Learning Technologies, vol. 7, no. 1, pp. 38-56, Jan.-March 2014,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doi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10.1109/TLT.2013.37</a:t>
            </a:r>
            <a:endParaRPr lang="en-TR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TR" sz="1400" dirty="0"/>
          </a:p>
        </p:txBody>
      </p:sp>
      <p:pic>
        <p:nvPicPr>
          <p:cNvPr id="5" name="Picture 4" descr="A hand hold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EAD9A0B9-782B-7525-A079-A0A06F2CC4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9608" r="19202" b="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E778DF-7957-AA5A-28FD-7D1A1102BF90}"/>
              </a:ext>
            </a:extLst>
          </p:cNvPr>
          <p:cNvSpPr txBox="1"/>
          <p:nvPr/>
        </p:nvSpPr>
        <p:spPr>
          <a:xfrm>
            <a:off x="9296856" y="5990433"/>
            <a:ext cx="231986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TR" sz="700">
                <a:solidFill>
                  <a:srgbClr val="FFFFFF"/>
                </a:solidFill>
                <a:hlinkClick r:id="rId3" tooltip="https://pngimg.com/download/85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TR" sz="700">
                <a:solidFill>
                  <a:srgbClr val="FFFFFF"/>
                </a:solidFill>
              </a:rPr>
              <a:t> by Unknown Author is licensed under </a:t>
            </a:r>
            <a:r>
              <a:rPr lang="en-TR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TR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196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19C72F-A33E-9119-9F09-1FAFBC33A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1845" y="0"/>
            <a:ext cx="5915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86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video&#10;&#10;Description automatically generated with low confidence">
            <a:extLst>
              <a:ext uri="{FF2B5EF4-FFF2-40B4-BE49-F238E27FC236}">
                <a16:creationId xmlns:a16="http://schemas.microsoft.com/office/drawing/2014/main" id="{41A3DBD3-9D89-E9F7-F857-4E30763A98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69" b="6974"/>
          <a:stretch/>
        </p:blipFill>
        <p:spPr>
          <a:xfrm>
            <a:off x="1" y="1"/>
            <a:ext cx="12191999" cy="685800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16D49B-7A3B-9B26-5A0F-7CA1133FB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818" y="5234320"/>
            <a:ext cx="6931319" cy="7522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MacOS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98E8D5-AF26-DAE9-AAB9-29078F745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819" y="6059086"/>
            <a:ext cx="6931319" cy="3497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>
                <a:solidFill>
                  <a:schemeClr val="tx1">
                    <a:lumMod val="85000"/>
                    <a:lumOff val="15000"/>
                  </a:schemeClr>
                </a:solidFill>
              </a:rPr>
              <a:t>Writing a swift application</a:t>
            </a:r>
          </a:p>
        </p:txBody>
      </p:sp>
    </p:spTree>
    <p:extLst>
      <p:ext uri="{BB962C8B-B14F-4D97-AF65-F5344CB8AC3E}">
        <p14:creationId xmlns:p14="http://schemas.microsoft.com/office/powerpoint/2010/main" val="634549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6370-550D-9608-B999-08E18D1D7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TR" sz="5400" dirty="0"/>
              <a:t>Changing Backgorund in Real-Time</a:t>
            </a:r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501ED162-9030-9851-F6E0-894D13CCA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48" r="4722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906FE-67D0-FE62-F956-20F7674BD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 fontScale="92500" lnSpcReduction="20000"/>
          </a:bodyPr>
          <a:lstStyle/>
          <a:p>
            <a:r>
              <a:rPr lang="en-TR" dirty="0"/>
              <a:t>Conduct a research</a:t>
            </a: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3"/>
              </a:rPr>
              <a:t>https://towardsdatascience.com/change-the-background-of-any-image-with-5-lines-of-code-23a0ef10ce9a</a:t>
            </a:r>
            <a:endParaRPr kumimoji="0" lang="en-TR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https://www.analyticsvidhya.com/blog/2021/07/learn-how-to-do-real-time-background-replacement-using-opencv-and-cvzone/</a:t>
            </a:r>
            <a:endParaRPr kumimoji="0" lang="en-TR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5"/>
              </a:rPr>
              <a:t>https://faun.pub/real-time-background-changing-in-python-a34511418077</a:t>
            </a:r>
            <a:endParaRPr kumimoji="0" lang="en-TR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defTabSz="914400" rtl="0" eaLnBrk="1" fontAlgn="auto" latinLnBrk="0" hangingPunct="1"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6"/>
              </a:rPr>
              <a:t>https://www.banuba.com/blog/how-to-add-video-background-changer-to-your-app</a:t>
            </a:r>
            <a:endParaRPr lang="en-TR" sz="1200" dirty="0"/>
          </a:p>
          <a:p>
            <a:r>
              <a:rPr lang="en-TR" dirty="0"/>
              <a:t>OpenCV and Python</a:t>
            </a:r>
          </a:p>
          <a:p>
            <a:r>
              <a:rPr lang="en-TR" dirty="0"/>
              <a:t>How to embed pyhton code into swift application</a:t>
            </a:r>
          </a:p>
          <a:p>
            <a:pPr marL="0" indent="0">
              <a:buNone/>
            </a:pPr>
            <a:r>
              <a:rPr lang="en-US" sz="1200" dirty="0">
                <a:hlinkClick r:id="rId7"/>
              </a:rPr>
              <a:t>https://betterprogramming.pub/from-swift-import-python-f2fc2a997d4</a:t>
            </a:r>
            <a:endParaRPr lang="en-TR" sz="1200" dirty="0"/>
          </a:p>
          <a:p>
            <a:pPr marL="0" indent="0">
              <a:buNone/>
            </a:pPr>
            <a:r>
              <a:rPr lang="en-US" sz="1200" dirty="0"/>
              <a:t>https://</a:t>
            </a:r>
            <a:r>
              <a:rPr lang="en-US" sz="1200" dirty="0" err="1"/>
              <a:t>medium.com</a:t>
            </a:r>
            <a:r>
              <a:rPr lang="en-US" sz="1200" dirty="0"/>
              <a:t>/swift2go/embedding-python-interpreter-inside-a-macos-app-and-publish-to-app-store-successfully-309be9fb96a5</a:t>
            </a:r>
            <a:endParaRPr lang="en-TR" sz="1200" dirty="0"/>
          </a:p>
        </p:txBody>
      </p:sp>
    </p:spTree>
    <p:extLst>
      <p:ext uri="{BB962C8B-B14F-4D97-AF65-F5344CB8AC3E}">
        <p14:creationId xmlns:p14="http://schemas.microsoft.com/office/powerpoint/2010/main" val="1609990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48B0C1-271D-3544-ED57-C19D397D9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TR" dirty="0"/>
              <a:t>Tensorflow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564BC-7F04-EA5A-8618-35BFF57A8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TR" dirty="0"/>
              <a:t>Use body movements to navigate in application</a:t>
            </a:r>
          </a:p>
          <a:p>
            <a:r>
              <a:rPr lang="en-TR" dirty="0"/>
              <a:t>Swift for Tensorflow</a:t>
            </a:r>
          </a:p>
          <a:p>
            <a:pPr marL="0" indent="0">
              <a:buNone/>
            </a:pPr>
            <a:r>
              <a:rPr lang="en-US" sz="1100" dirty="0">
                <a:hlinkClick r:id="rId2"/>
              </a:rPr>
              <a:t>https://www.tensorflow.org/swift/guide/overview</a:t>
            </a:r>
            <a:endParaRPr lang="en-US" sz="1100" dirty="0"/>
          </a:p>
          <a:p>
            <a:pPr marL="0" indent="0">
              <a:buNone/>
            </a:pPr>
            <a:endParaRPr lang="en-TR" sz="2000" dirty="0"/>
          </a:p>
        </p:txBody>
      </p:sp>
      <p:pic>
        <p:nvPicPr>
          <p:cNvPr id="5" name="Picture 4" descr="A picture containing person, joint, hand, wrist&#10;&#10;Description automatically generated">
            <a:extLst>
              <a:ext uri="{FF2B5EF4-FFF2-40B4-BE49-F238E27FC236}">
                <a16:creationId xmlns:a16="http://schemas.microsoft.com/office/drawing/2014/main" id="{3F2A9B62-72DC-A65D-440E-A02AB16184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680" b="11086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04449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1052</TotalTime>
  <Words>699</Words>
  <Application>Microsoft Macintosh PowerPoint</Application>
  <PresentationFormat>Widescreen</PresentationFormat>
  <Paragraphs>43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WORKOUT APP</vt:lpstr>
      <vt:lpstr>PowerPoint Presentation</vt:lpstr>
      <vt:lpstr>PowerPoint Presentation</vt:lpstr>
      <vt:lpstr>Workout app can be a need</vt:lpstr>
      <vt:lpstr>Workout app can be better</vt:lpstr>
      <vt:lpstr>PowerPoint Presentation</vt:lpstr>
      <vt:lpstr>MacOS App</vt:lpstr>
      <vt:lpstr>Changing Backgorund in Real-Time</vt:lpstr>
      <vt:lpstr>Tensorflow </vt:lpstr>
      <vt:lpstr>Body detection and creating skeleton</vt:lpstr>
      <vt:lpstr>Questions?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WORKOUT APP</dc:title>
  <dc:creator>OZLEM SERIFOGULLARI</dc:creator>
  <cp:lastModifiedBy>OZLEM SERIFOGULLARI</cp:lastModifiedBy>
  <cp:revision>3</cp:revision>
  <dcterms:created xsi:type="dcterms:W3CDTF">2023-05-07T18:26:54Z</dcterms:created>
  <dcterms:modified xsi:type="dcterms:W3CDTF">2023-05-08T11:59:35Z</dcterms:modified>
</cp:coreProperties>
</file>

<file path=docProps/thumbnail.jpeg>
</file>